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4"/>
  </p:sldMasterIdLst>
  <p:notesMasterIdLst>
    <p:notesMasterId r:id="rId16"/>
  </p:notesMasterIdLst>
  <p:handoutMasterIdLst>
    <p:handoutMasterId r:id="rId17"/>
  </p:handoutMasterIdLst>
  <p:sldIdLst>
    <p:sldId id="294" r:id="rId5"/>
    <p:sldId id="1025" r:id="rId6"/>
    <p:sldId id="1026" r:id="rId7"/>
    <p:sldId id="1027" r:id="rId8"/>
    <p:sldId id="1028" r:id="rId9"/>
    <p:sldId id="1029" r:id="rId10"/>
    <p:sldId id="1030" r:id="rId11"/>
    <p:sldId id="1031" r:id="rId12"/>
    <p:sldId id="1032" r:id="rId13"/>
    <p:sldId id="1033" r:id="rId14"/>
    <p:sldId id="1034" r:id="rId15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8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1070" y="67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2021-04-29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0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3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7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9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5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95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3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9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7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0A637E-B8B8-4687-9982-2759B37F348C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7ADAE8-55C0-4CE6-8692-2430FCDECD9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25EC1955-F61C-456F-92FA-42D56C5C173B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0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661" r:id="rId20"/>
    <p:sldLayoutId id="2147483663" r:id="rId21"/>
    <p:sldLayoutId id="2147483651" r:id="rId22"/>
    <p:sldLayoutId id="2147483649" r:id="rId23"/>
    <p:sldLayoutId id="2147483657" r:id="rId24"/>
    <p:sldLayoutId id="2147483650" r:id="rId25"/>
    <p:sldLayoutId id="2147483658" r:id="rId26"/>
    <p:sldLayoutId id="2147483653" r:id="rId27"/>
    <p:sldLayoutId id="2147483654" r:id="rId28"/>
    <p:sldLayoutId id="2147483655" r:id="rId2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4794461" y="3792485"/>
            <a:ext cx="28882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2021. 04. 29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9R" panose="02020600000000000000" pitchFamily="18" charset="-127"/>
                <a:ea typeface="KoreanGD19R" panose="02020600000000000000" pitchFamily="18" charset="-127"/>
              </a:rPr>
              <a:t>최  원  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18791" y="1055387"/>
            <a:ext cx="12192000" cy="103297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데이터 수집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대전광역시 하천 수질현황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월별 </a:t>
            </a:r>
            <a:r>
              <a:rPr lang="ko-KR" altLang="en-US" dirty="0" err="1"/>
              <a:t>측정지</a:t>
            </a:r>
            <a:r>
              <a:rPr lang="ko-KR" altLang="en-US" dirty="0"/>
              <a:t> 정리를 통한 수질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9EBE6-5A6C-4ACF-A9B7-7A1D45171A1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H$2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366" y="1323038"/>
            <a:ext cx="4843885" cy="405394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642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서울특별시 행정안전부 생활쓰레기 배출 정보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쓰레기 배출 방법</a:t>
            </a:r>
            <a:r>
              <a:rPr lang="en-US" altLang="ko-KR" dirty="0"/>
              <a:t>, </a:t>
            </a:r>
            <a:r>
              <a:rPr lang="ko-KR" altLang="en-US" dirty="0"/>
              <a:t>배출 시작 시간 및 종료시간 </a:t>
            </a:r>
            <a:r>
              <a:rPr lang="en-US" altLang="ko-KR" dirty="0"/>
              <a:t>(</a:t>
            </a:r>
            <a:r>
              <a:rPr lang="ko-KR" altLang="en-US" dirty="0"/>
              <a:t>수거일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3A9D3-A320-4CED-BF90-47CE99884FA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AA$2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725" y="1196501"/>
            <a:ext cx="10407064" cy="392225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63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국립현대미술관</a:t>
            </a:r>
            <a:r>
              <a:rPr lang="en-US" altLang="ko-KR" dirty="0"/>
              <a:t> (</a:t>
            </a:r>
            <a:r>
              <a:rPr lang="ko-KR" altLang="en-US" dirty="0"/>
              <a:t>전시정보 데이터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현재전시 유무 및 지역</a:t>
            </a:r>
            <a:r>
              <a:rPr lang="en-US" altLang="ko-KR" dirty="0"/>
              <a:t>,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전시장소에 대한 자료 데이터 확인과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4CD564-C22F-439B-BA76-C91F6F2E23E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F$2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539" y="1153393"/>
            <a:ext cx="10198250" cy="424335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27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서울특별시 마을버스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서울시 버스 사업자 파악과 영업상태 확인</a:t>
            </a:r>
            <a:r>
              <a:rPr lang="en-US" altLang="ko-KR" dirty="0"/>
              <a:t>, </a:t>
            </a:r>
            <a:r>
              <a:rPr lang="ko-KR" altLang="en-US" dirty="0"/>
              <a:t>버스 사업자 주소 확인 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C149F3-AFD6-4970-82D7-C0E2172244E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F$2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5790" y="1235086"/>
            <a:ext cx="10207999" cy="422985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909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서울특별시</a:t>
            </a:r>
            <a:r>
              <a:rPr lang="en-US" altLang="ko-KR" dirty="0"/>
              <a:t>(</a:t>
            </a:r>
            <a:r>
              <a:rPr lang="ko-KR" altLang="en-US" dirty="0"/>
              <a:t>강남구</a:t>
            </a:r>
            <a:r>
              <a:rPr lang="en-US" altLang="ko-KR" dirty="0"/>
              <a:t>) </a:t>
            </a:r>
            <a:r>
              <a:rPr lang="ko-KR" altLang="en-US" dirty="0"/>
              <a:t>아동급식카드 가맹점 정보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강남구 일대 가맹점 정보</a:t>
            </a:r>
            <a:r>
              <a:rPr lang="en-US" altLang="ko-KR" dirty="0"/>
              <a:t>, </a:t>
            </a:r>
            <a:r>
              <a:rPr lang="ko-KR" altLang="en-US" dirty="0"/>
              <a:t>음식 종료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주소 파악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FCD5A0-92D5-4276-8DC8-6A556070935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E$3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059" y="1180461"/>
            <a:ext cx="10148047" cy="427904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122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광주광역시 태양광발전소 현황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원동력 종류</a:t>
            </a:r>
            <a:r>
              <a:rPr lang="en-US" altLang="ko-KR" dirty="0"/>
              <a:t>, </a:t>
            </a:r>
            <a:r>
              <a:rPr lang="ko-KR" altLang="en-US" dirty="0"/>
              <a:t>사업의 내용</a:t>
            </a:r>
            <a:r>
              <a:rPr lang="en-US" altLang="ko-KR" dirty="0"/>
              <a:t>(</a:t>
            </a:r>
            <a:r>
              <a:rPr lang="ko-KR" altLang="en-US" dirty="0"/>
              <a:t>발전소명</a:t>
            </a:r>
            <a:r>
              <a:rPr lang="en-US" altLang="ko-KR" dirty="0"/>
              <a:t>), </a:t>
            </a:r>
            <a:r>
              <a:rPr lang="ko-KR" altLang="en-US" dirty="0"/>
              <a:t>발전 용량 및 사업개시일 구분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A3A8A-EAD5-46AB-9A13-A877EA10C87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O$1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283" y="1164773"/>
            <a:ext cx="10225586" cy="420508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332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관세청 수출입실적 </a:t>
            </a:r>
            <a:r>
              <a:rPr lang="en-US" altLang="ko-KR" dirty="0"/>
              <a:t>(</a:t>
            </a:r>
            <a:r>
              <a:rPr lang="ko-KR" altLang="en-US" dirty="0" err="1"/>
              <a:t>시군구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품목별 수출건수 및 수출금액</a:t>
            </a:r>
            <a:r>
              <a:rPr lang="en-US" altLang="ko-KR" dirty="0"/>
              <a:t>, </a:t>
            </a:r>
            <a:r>
              <a:rPr lang="ko-KR" altLang="en-US" dirty="0"/>
              <a:t>수입건수 및 수입금액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BF4F5-977E-4994-A541-8B91A6E2F6D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5:$H$3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727" y="1123390"/>
            <a:ext cx="10326498" cy="434508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564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대구광역시 서구 코로나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ko-KR" altLang="en-US" dirty="0" err="1"/>
              <a:t>일자별</a:t>
            </a:r>
            <a:r>
              <a:rPr lang="ko-KR" altLang="en-US" dirty="0"/>
              <a:t> 현황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대구광역시 서구 지역 </a:t>
            </a:r>
            <a:r>
              <a:rPr lang="ko-KR" altLang="en-US" dirty="0" err="1"/>
              <a:t>일자별</a:t>
            </a:r>
            <a:r>
              <a:rPr lang="ko-KR" altLang="en-US" dirty="0"/>
              <a:t>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 산출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FD8C72-1248-40B3-84AD-D0F8851AB3B8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C$1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6173" y="1273483"/>
            <a:ext cx="3329940" cy="376428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502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광주광역시 도서관 </a:t>
            </a:r>
            <a:r>
              <a:rPr lang="en-US" altLang="ko-KR" dirty="0"/>
              <a:t>(5/18 </a:t>
            </a:r>
            <a:r>
              <a:rPr lang="ko-KR" altLang="en-US" dirty="0"/>
              <a:t>운동 기록관</a:t>
            </a:r>
            <a:r>
              <a:rPr lang="en-US" altLang="ko-KR" dirty="0"/>
              <a:t>) </a:t>
            </a:r>
            <a:r>
              <a:rPr lang="ko-KR" altLang="en-US" dirty="0"/>
              <a:t>도서 구입 정보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구입도서 목록을 통한 보유 수량 및 데이터 정리 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도서명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488340-910A-44C2-A295-0BA64546E8D1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:$H$1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777" y="1216058"/>
            <a:ext cx="10388338" cy="424206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58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데이터명 </a:t>
            </a:r>
            <a:r>
              <a:rPr lang="en-US" altLang="ko-KR" dirty="0"/>
              <a:t>: </a:t>
            </a:r>
            <a:r>
              <a:rPr lang="ko-KR" altLang="en-US" dirty="0"/>
              <a:t>제천 화폐 모아 가맹점 현황 </a:t>
            </a:r>
            <a:r>
              <a:rPr lang="en-US" altLang="ko-KR" dirty="0"/>
              <a:t>(</a:t>
            </a:r>
            <a:r>
              <a:rPr lang="ko-KR" altLang="en-US" dirty="0"/>
              <a:t>지역화폐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데이터값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가맹점 정보 정리 및 가맹점 유형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) </a:t>
            </a:r>
            <a:r>
              <a:rPr lang="ko-KR" altLang="en-US" dirty="0"/>
              <a:t>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3CFF5-3794-4293-AE36-2E8FDA8DA3F1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F$1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127" y="1189103"/>
            <a:ext cx="10388662" cy="408990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6750497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E0A309-42A2-4515-81E9-87B4EB84934C}">
  <ds:schemaRefs>
    <ds:schemaRef ds:uri="http://schemas.microsoft.com/office/2006/metadata/properties"/>
    <ds:schemaRef ds:uri="http://schemas.microsoft.com/office/infopath/2007/PartnerControls"/>
    <ds:schemaRef ds:uri="3fb1edc4-42d8-4b75-82b3-940d5276c467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8189</TotalTime>
  <Words>258</Words>
  <Application>Microsoft Office PowerPoint</Application>
  <PresentationFormat>와이드스크린</PresentationFormat>
  <Paragraphs>197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KoreanGD19R</vt:lpstr>
      <vt:lpstr>Arial</vt:lpstr>
      <vt:lpstr>Arial Nova Light</vt:lpstr>
      <vt:lpstr>koreangd12r</vt:lpstr>
      <vt:lpstr>KoreanGD16R</vt:lpstr>
      <vt:lpstr>Tw Cen MT</vt:lpstr>
      <vt:lpstr>맑은 고딕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534</cp:revision>
  <cp:lastPrinted>2020-02-08T02:20:19Z</cp:lastPrinted>
  <dcterms:created xsi:type="dcterms:W3CDTF">2019-09-02T03:34:15Z</dcterms:created>
  <dcterms:modified xsi:type="dcterms:W3CDTF">2021-04-29T10:08:22Z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